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51"/>
  </p:notesMasterIdLst>
  <p:sldIdLst>
    <p:sldId id="418" r:id="rId3"/>
    <p:sldId id="386" r:id="rId4"/>
    <p:sldId id="445" r:id="rId5"/>
    <p:sldId id="429" r:id="rId6"/>
    <p:sldId id="582" r:id="rId7"/>
    <p:sldId id="460" r:id="rId8"/>
    <p:sldId id="756" r:id="rId9"/>
    <p:sldId id="757" r:id="rId10"/>
    <p:sldId id="758" r:id="rId11"/>
    <p:sldId id="759" r:id="rId12"/>
    <p:sldId id="760" r:id="rId13"/>
    <p:sldId id="761" r:id="rId14"/>
    <p:sldId id="762" r:id="rId15"/>
    <p:sldId id="763" r:id="rId16"/>
    <p:sldId id="764" r:id="rId17"/>
    <p:sldId id="765" r:id="rId18"/>
    <p:sldId id="766" r:id="rId19"/>
    <p:sldId id="767" r:id="rId20"/>
    <p:sldId id="768" r:id="rId21"/>
    <p:sldId id="769" r:id="rId22"/>
    <p:sldId id="770" r:id="rId23"/>
    <p:sldId id="771" r:id="rId24"/>
    <p:sldId id="772" r:id="rId25"/>
    <p:sldId id="773" r:id="rId26"/>
    <p:sldId id="774" r:id="rId27"/>
    <p:sldId id="775" r:id="rId28"/>
    <p:sldId id="776" r:id="rId29"/>
    <p:sldId id="777" r:id="rId30"/>
    <p:sldId id="755" r:id="rId31"/>
    <p:sldId id="778" r:id="rId32"/>
    <p:sldId id="779" r:id="rId33"/>
    <p:sldId id="781" r:id="rId34"/>
    <p:sldId id="782" r:id="rId35"/>
    <p:sldId id="783" r:id="rId36"/>
    <p:sldId id="784" r:id="rId37"/>
    <p:sldId id="785" r:id="rId38"/>
    <p:sldId id="786" r:id="rId39"/>
    <p:sldId id="480" r:id="rId40"/>
    <p:sldId id="479" r:id="rId41"/>
    <p:sldId id="575" r:id="rId42"/>
    <p:sldId id="511" r:id="rId43"/>
    <p:sldId id="501" r:id="rId44"/>
    <p:sldId id="510" r:id="rId45"/>
    <p:sldId id="452" r:id="rId46"/>
    <p:sldId id="451" r:id="rId47"/>
    <p:sldId id="513" r:id="rId48"/>
    <p:sldId id="514" r:id="rId49"/>
    <p:sldId id="449" r:id="rId50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24B"/>
    <a:srgbClr val="D04E1D"/>
    <a:srgbClr val="D1EEAC"/>
    <a:srgbClr val="9AC39A"/>
    <a:srgbClr val="96A8C3"/>
    <a:srgbClr val="FFFFCC"/>
    <a:srgbClr val="009900"/>
    <a:srgbClr val="A3B8CB"/>
    <a:srgbClr val="E59F84"/>
    <a:srgbClr val="F8D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3" autoAdjust="0"/>
    <p:restoredTop sz="89085" autoAdjust="0"/>
  </p:normalViewPr>
  <p:slideViewPr>
    <p:cSldViewPr>
      <p:cViewPr varScale="1">
        <p:scale>
          <a:sx n="100" d="100"/>
          <a:sy n="100" d="100"/>
        </p:scale>
        <p:origin x="90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7/20/2017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34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88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132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86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21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99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*</a:t>
            </a:r>
            <a:r>
              <a:rPr lang="uk-UA" dirty="0"/>
              <a:t> Для </a:t>
            </a:r>
            <a:r>
              <a:rPr lang="uk-UA" dirty="0" err="1"/>
              <a:t>поддержки</a:t>
            </a:r>
            <a:r>
              <a:rPr lang="uk-UA" dirty="0"/>
              <a:t> </a:t>
            </a:r>
            <a:r>
              <a:rPr lang="en-US" dirty="0"/>
              <a:t>Windows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2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98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102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25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835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35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84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684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417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55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94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45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916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5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2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59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63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198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719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718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1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132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26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41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5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68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8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tzer/jncurses" TargetMode="External"/><Relationship Id="rId3" Type="http://schemas.openxmlformats.org/officeDocument/2006/relationships/hyperlink" Target="https://github.com/klamonte/jexer" TargetMode="External"/><Relationship Id="rId7" Type="http://schemas.openxmlformats.org/officeDocument/2006/relationships/hyperlink" Target="http://bmsi.com/tuipe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itman.co.za/projects/charva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sourceforge.net/projects/javacurses/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s://github.com/mabe02/lanterna" TargetMode="Externa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://itvdn.co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консолью и файловой системой</a:t>
            </a:r>
            <a:endParaRPr lang="en-US" sz="2800" dirty="0">
              <a:solidFill>
                <a:srgbClr val="6D6D6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3074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комментарии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4600" y="1863715"/>
            <a:ext cx="9220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Scanner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простой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лаконичн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код,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но 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рекомендуется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(медленный)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BufferedReader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классика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быстрый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но 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рекомендуется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необходимо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приведение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типа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обственный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использующий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BufferedReader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StringTokenizer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 методами </a:t>
            </a:r>
            <a:b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типа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nextXyz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 –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настоятельно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рекомендуется</a:t>
            </a:r>
            <a:endParaRPr lang="uk-UA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обственный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использующий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inputDataStream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сверх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быстрый, но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очень громоздкий код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26" name="Picture 2" descr="QR Tag for current URL open in your web brow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05311"/>
            <a:ext cx="1647489" cy="164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23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рекомендуемый подход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573" y="1407818"/>
            <a:ext cx="5085402" cy="49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1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рекомендуемый подход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676400"/>
            <a:ext cx="5239876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9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рекомендуемый подход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600200"/>
            <a:ext cx="432455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5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рекомендуемый подход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76400"/>
            <a:ext cx="3657600" cy="41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0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рекомендуемый подход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600200"/>
            <a:ext cx="4413292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0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библиотеки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00200"/>
            <a:ext cx="632460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b="1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Jline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3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библиотека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работ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с консолью в стиле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REPL (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ead-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val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rint-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oop) 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построения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диалогов</a:t>
            </a: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b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консольных интерфейсов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история ввода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редактирование строки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дополнение команд по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TAB</a:t>
            </a:r>
            <a:endParaRPr lang="uk-UA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назначение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клавиш</a:t>
            </a:r>
            <a:endParaRPr lang="uk-UA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маскировка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ввода</a:t>
            </a:r>
            <a:endParaRPr lang="uk-UA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99,9%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714682"/>
            <a:ext cx="5105400" cy="3256045"/>
          </a:xfrm>
          <a:prstGeom prst="rect">
            <a:avLst/>
          </a:prstGeom>
        </p:spPr>
      </p:pic>
      <p:pic>
        <p:nvPicPr>
          <p:cNvPr id="2050" name="Picture 2" descr="QR Tag for current URL open in your web brow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4457881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40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Вывод на консоль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488363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вод на консоль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0" y="2156398"/>
            <a:ext cx="45720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Объект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System.out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print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println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в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ывода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*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неявный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toString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append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в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ывода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поток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	строки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части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21199"/>
            <a:ext cx="5388056" cy="25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18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вод на консоль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escape-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последовательности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10747" y="1655383"/>
            <a:ext cx="375076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Вспоминаем: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символ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в форме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\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Код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Пример:	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\u03A9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греческая 	большая «Омега»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64605"/>
              </p:ext>
            </p:extLst>
          </p:nvPr>
        </p:nvGraphicFramePr>
        <p:xfrm>
          <a:off x="2413000" y="1704725"/>
          <a:ext cx="5384800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3572562737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479062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Последовательность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Описание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2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\</a:t>
                      </a:r>
                      <a:r>
                        <a:rPr lang="en-US" dirty="0"/>
                        <a:t>t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табуляция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\b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Backspace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94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\n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новая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строка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62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в начало строки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60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\f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новая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страница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99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\’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одинарная</a:t>
                      </a:r>
                      <a:r>
                        <a:rPr lang="uk-UA" dirty="0"/>
                        <a:t> ка</a:t>
                      </a:r>
                      <a:r>
                        <a:rPr lang="ru-RU" dirty="0" err="1"/>
                        <a:t>вычка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512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\”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двойная кавычка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316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\\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обратный слеш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21688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919" y="5328192"/>
            <a:ext cx="5597117" cy="481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276932"/>
            <a:ext cx="1339183" cy="13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Форматированный вывод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89401" y="1440020"/>
            <a:ext cx="7010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Для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совместимости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со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ст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арым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кодом - а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налогично С –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метод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printf</a:t>
            </a:r>
            <a:endParaRPr lang="uk-UA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353" y="1996783"/>
            <a:ext cx="6828495" cy="42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0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Форматированный вывод: класс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DecimalFormat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328" y="1311248"/>
            <a:ext cx="5563072" cy="501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3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Форматированный вывод: класс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SimpleDateFormat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62173"/>
            <a:ext cx="5786059" cy="4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63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447800" y="808038"/>
            <a:ext cx="9372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Форматирование строк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43200" y="1487488"/>
            <a:ext cx="9372600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Метод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String.format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5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Formatter 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StringBuilder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768" y="2118783"/>
            <a:ext cx="6688193" cy="476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834" y="3169694"/>
            <a:ext cx="5520908" cy="17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4430542"/>
            <a:ext cx="1378481" cy="13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5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447800" y="808038"/>
            <a:ext cx="9372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Форматирование строк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33600" y="1305126"/>
            <a:ext cx="9372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java.text.MessageFormat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:</a:t>
            </a:r>
            <a:endParaRPr lang="uk-UA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76626"/>
            <a:ext cx="6463407" cy="32366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05600" y="4551094"/>
            <a:ext cx="22388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ChoiceFormat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uk-UA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659319"/>
            <a:ext cx="1289062" cy="12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20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Библиотеки для построения текстового интерфейса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98970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Старые добрые знакомые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564608"/>
            <a:ext cx="1046797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ncurses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new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curses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библиотека, написанная на Си и Ада, предназначенная для управления вводом-выводом на терминал. Предоставляет уровень абстракции, позволяющий не беспокоиться об аппаратных различиях терминалов и писать переносимый код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Midnight Commander,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CloneZilla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Nano, Aptitude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…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Turbo Vision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объектно-ориентированная библиотека для разработки событийно-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управлямых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оконных программ, выполняющихся в текстовом видеорежиме и имитирующих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GUI.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Была реализована на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Turbo Pascal,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С++.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Turbo Vision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была использована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Borland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разработки своих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IDE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Dos Navigator!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753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Старые добрые знакомые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32312"/>
            <a:ext cx="5149276" cy="2816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1" r="345" b="5362"/>
          <a:stretch/>
        </p:blipFill>
        <p:spPr>
          <a:xfrm>
            <a:off x="4953000" y="2956647"/>
            <a:ext cx="6172200" cy="27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3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Наше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время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Jexer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526293"/>
            <a:ext cx="7798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Новая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реинкарнация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Turbo Vision</a:t>
            </a:r>
          </a:p>
          <a:p>
            <a:pPr lvl="0" algn="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5762625" cy="419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3507205"/>
            <a:ext cx="6743700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1684170"/>
            <a:ext cx="302287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28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Наше время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487488"/>
            <a:ext cx="10467975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Наиболее популярные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b="1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Jexer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3"/>
              </a:rPr>
              <a:t>https://github.com/klamonte/jexer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b="1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Lanterna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https://github.com/mabe02/lanterna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jCurses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5"/>
              </a:rPr>
              <a:t>https://sourceforge.net/projects/javacurses/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Менее известные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CHARVA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6"/>
              </a:rPr>
              <a:t>http://www.pitman.co.za/projects/charva/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TUI for the Java AWT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7"/>
              </a:rPr>
              <a:t>http://bmsi.com/tuipeer/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Только для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Linux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Jncurses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8"/>
              </a:rPr>
              <a:t>https://github.com/veltzer/jncurses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0999" y="1749613"/>
            <a:ext cx="2433005" cy="1602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4551888"/>
            <a:ext cx="2426687" cy="1430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708" y="3230623"/>
            <a:ext cx="2667000" cy="1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76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консолью и файловой системой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Файловый ввод-вывод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85941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файла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564608"/>
            <a:ext cx="104679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Файл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именованная область данных на носителе информации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современных ОС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все является файлом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обрабатывается сходным образом: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области данных (необязательно на диске)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устройства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 физические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порты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принтеры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т.п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.)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так и виртуальные (/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dev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null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		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dev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dev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urandom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потоки данных (именованные каналы)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сетевые ресурсы, сокеты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прочие объекты операционной системы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Метаданные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(свойства) файла: имя, путь, расширение, размер, время (создания,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модификации), версия, владелец и группа, права доступа…</a:t>
            </a:r>
          </a:p>
        </p:txBody>
      </p:sp>
      <p:pic>
        <p:nvPicPr>
          <p:cNvPr id="15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172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Работа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файлами (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File)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8800" y="1917680"/>
            <a:ext cx="97059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Создание файлов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Манипуляции с файлами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Чтение и запись в файловый поток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независящий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от платформ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способ работы с файловой системой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Объект класса может быть передан в конструктор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FileReader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FileWriter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(рекомендованный подход) вместо строкового значения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36" y="1985632"/>
            <a:ext cx="36480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40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Работа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файлами (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File)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Рисунок 4" descr="Без имени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6913" y="1828800"/>
            <a:ext cx="793032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40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Имена файла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9400" y="1917680"/>
            <a:ext cx="33813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Имена файла: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Атрибуты файла: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434580"/>
            <a:ext cx="2667000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911" y="4191000"/>
            <a:ext cx="1943100" cy="13430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477001" y="1917680"/>
            <a:ext cx="32289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Общая информация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утилиты: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Работа с каталогами: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626" y="2874393"/>
            <a:ext cx="169545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917" y="4191000"/>
            <a:ext cx="161086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5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Файлов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потоки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00401" y="1481989"/>
            <a:ext cx="6096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FileReader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посимвольно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BufferedReader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построчно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readLine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Вывод: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FileWriter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посимвольно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PrintWriter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print,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println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479996"/>
            <a:ext cx="4738481" cy="14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84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Файлов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потоки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21" y="1329777"/>
            <a:ext cx="4800600" cy="492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121" y="1322290"/>
            <a:ext cx="5865479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56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1143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muCommander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х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ороший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пример использования </a:t>
            </a:r>
            <a:b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</a:b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рассмотренных классов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52867"/>
            <a:ext cx="4673600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7" y="4029820"/>
            <a:ext cx="1489443" cy="1489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304620"/>
            <a:ext cx="1453447" cy="14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15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Основ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ввода-вывода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3841" y="2514600"/>
            <a:ext cx="7847359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Построение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отчета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данн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ым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файла.</a:t>
            </a:r>
            <a:b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Форматированный вывод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24800" y="2105025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949386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004527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</a:t>
            </a:r>
            <a:r>
              <a:rPr lang="uk-UA" sz="32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нсольн</a:t>
            </a:r>
            <a:r>
              <a:rPr lang="ru-RU" sz="32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ый</a:t>
            </a:r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ввод-вывод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590800" y="2295525"/>
            <a:ext cx="79248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 данных с консоли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Вывод на консоль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Библиотеки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ru-RU" sz="2400" dirty="0" smtClean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построения</a:t>
            </a:r>
            <a:r>
              <a:rPr lang="uk-UA" sz="2400" dirty="0" smtClean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текстового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Файл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ов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ввод-вывод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Основ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ввода-вывода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351756"/>
            <a:ext cx="62579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0" y="2279814"/>
            <a:ext cx="96393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Перечислите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известные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вам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способ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ввода с консоли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 существуют способы форматирования вывода?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 возможности предоставляет класс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существуют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возможности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 файловому вводу-в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ыводу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204115" y="3622747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Создание графического интерфейса пользователя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консоли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502182"/>
            <a:ext cx="104679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Консоль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совокупность  устройств (ввода-вывода), обеспечивающих взаимодействие человека с компьютером (в самом просто случае –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клавиатура/экран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Текстовый пользовательский интерфейс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TUI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CUI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разновидность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 пользователя, использующая для представления информации лишь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буквенно-цифровые символы и символы псевдографики</a:t>
            </a:r>
          </a:p>
          <a:p>
            <a:pPr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 командной строки (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CLI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разновидность текстового интерфейса (TUI), управляемого путём ввода с клавиатуры текстовых строк (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команд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). Также известен под названием консоль.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Используется до сих пор и даже снова входит в моду!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148263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Ввод данных с консоли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классика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14" y="1379538"/>
            <a:ext cx="5531985" cy="49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6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Scanner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200" y="1944787"/>
            <a:ext cx="44958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Позволяет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читать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примитивн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типов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Может работать с файлами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чисел – м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етоды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nextXyz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например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nextShort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endParaRPr lang="uk-UA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строк –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nextLine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символа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next().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charAt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341205"/>
            <a:ext cx="3959318" cy="50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Scanner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8800" y="1944787"/>
            <a:ext cx="4267200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hasNextXyz</a:t>
            </a:r>
            <a:r>
              <a:rPr lang="en-US" dirty="0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r>
              <a:rPr lang="en-US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hasNextLine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hasNext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().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charAt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(0)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проверки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типа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факта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окончания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ввода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1600"/>
            <a:ext cx="41148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06283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43044</TotalTime>
  <Words>1440</Words>
  <Application>Microsoft Office PowerPoint</Application>
  <PresentationFormat>Широкоэкранный</PresentationFormat>
  <Paragraphs>393</Paragraphs>
  <Slides>48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48</vt:i4>
      </vt:variant>
    </vt:vector>
  </HeadingPairs>
  <TitlesOfParts>
    <vt:vector size="57" baseType="lpstr">
      <vt:lpstr>Arial</vt:lpstr>
      <vt:lpstr>Calibri</vt:lpstr>
      <vt:lpstr>Palace Script MT</vt:lpstr>
      <vt:lpstr>Segoe UI</vt:lpstr>
      <vt:lpstr>Segoe UI Light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2635</cp:revision>
  <dcterms:created xsi:type="dcterms:W3CDTF">2010-11-10T13:30:04Z</dcterms:created>
  <dcterms:modified xsi:type="dcterms:W3CDTF">2017-07-20T15:39:32Z</dcterms:modified>
</cp:coreProperties>
</file>